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307" r:id="rId2"/>
    <p:sldId id="257" r:id="rId3"/>
    <p:sldId id="573" r:id="rId4"/>
    <p:sldId id="263" r:id="rId5"/>
    <p:sldId id="332" r:id="rId6"/>
    <p:sldId id="285" r:id="rId7"/>
    <p:sldId id="296" r:id="rId8"/>
    <p:sldId id="574" r:id="rId9"/>
    <p:sldId id="259" r:id="rId10"/>
    <p:sldId id="331" r:id="rId11"/>
    <p:sldId id="266" r:id="rId12"/>
    <p:sldId id="338" r:id="rId13"/>
    <p:sldId id="337" r:id="rId14"/>
    <p:sldId id="336" r:id="rId15"/>
    <p:sldId id="272" r:id="rId16"/>
    <p:sldId id="262" r:id="rId17"/>
    <p:sldId id="260" r:id="rId18"/>
    <p:sldId id="569" r:id="rId19"/>
    <p:sldId id="568" r:id="rId20"/>
    <p:sldId id="349" r:id="rId21"/>
    <p:sldId id="567" r:id="rId22"/>
    <p:sldId id="340" r:id="rId23"/>
    <p:sldId id="273" r:id="rId24"/>
    <p:sldId id="339" r:id="rId25"/>
    <p:sldId id="342" r:id="rId26"/>
    <p:sldId id="271" r:id="rId27"/>
    <p:sldId id="258" r:id="rId28"/>
    <p:sldId id="267" r:id="rId29"/>
    <p:sldId id="269" r:id="rId30"/>
    <p:sldId id="261" r:id="rId31"/>
    <p:sldId id="270" r:id="rId32"/>
    <p:sldId id="341" r:id="rId33"/>
    <p:sldId id="335" r:id="rId34"/>
    <p:sldId id="265" r:id="rId35"/>
    <p:sldId id="34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04/11/2023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04/11/2023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04/11/2023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arxiv.org/abs/2209.07753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www.adept.ai/blog/fuyu-8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LLM agents might use prediction or optimization models as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18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29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622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3962</TotalTime>
  <Words>1269</Words>
  <Application>Microsoft Office PowerPoint</Application>
  <PresentationFormat>Widescreen</PresentationFormat>
  <Paragraphs>295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游ゴシック</vt:lpstr>
      <vt:lpstr>AccordAlternate</vt:lpstr>
      <vt:lpstr>Arial</vt:lpstr>
      <vt:lpstr>Calibri</vt:lpstr>
      <vt:lpstr>Calibri Light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Generative AI</vt:lpstr>
      <vt:lpstr>Image Synthesis</vt:lpstr>
      <vt:lpstr>Application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57</cp:revision>
  <dcterms:created xsi:type="dcterms:W3CDTF">2023-09-26T07:24:08Z</dcterms:created>
  <dcterms:modified xsi:type="dcterms:W3CDTF">2023-11-04T10:16:24Z</dcterms:modified>
</cp:coreProperties>
</file>